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7" r:id="rId5"/>
    <p:sldId id="264" r:id="rId6"/>
    <p:sldId id="259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10A-A78A-4161-90E8-1FFC0B2F6A07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A7F6-AB07-4119-9528-9EB1BDB67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10A-A78A-4161-90E8-1FFC0B2F6A07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A7F6-AB07-4119-9528-9EB1BDB67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10A-A78A-4161-90E8-1FFC0B2F6A07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A7F6-AB07-4119-9528-9EB1BDB67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10A-A78A-4161-90E8-1FFC0B2F6A07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A7F6-AB07-4119-9528-9EB1BDB67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10A-A78A-4161-90E8-1FFC0B2F6A07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A7F6-AB07-4119-9528-9EB1BDB67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10A-A78A-4161-90E8-1FFC0B2F6A07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A7F6-AB07-4119-9528-9EB1BDB67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10A-A78A-4161-90E8-1FFC0B2F6A07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A7F6-AB07-4119-9528-9EB1BDB67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10A-A78A-4161-90E8-1FFC0B2F6A07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A7F6-AB07-4119-9528-9EB1BDB67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10A-A78A-4161-90E8-1FFC0B2F6A07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A7F6-AB07-4119-9528-9EB1BDB67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10A-A78A-4161-90E8-1FFC0B2F6A07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A7F6-AB07-4119-9528-9EB1BDB67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10A-A78A-4161-90E8-1FFC0B2F6A07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A7F6-AB07-4119-9528-9EB1BDB67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0510A-A78A-4161-90E8-1FFC0B2F6A07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0A7F6-AB07-4119-9528-9EB1BDB670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birai.ru/image/470566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gslide.ru/images/27/26287/960/img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МО 30.11.17\Презентация в  картинках\Презентация на МО 30.11.17_Рябова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2500306"/>
            <a:ext cx="71849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</a:t>
            </a:r>
            <a:r>
              <a:rPr lang="ru-RU" sz="1600" b="1" i="1" dirty="0" err="1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ипользования</a:t>
            </a:r>
            <a:r>
              <a:rPr lang="ru-RU" sz="1600" b="1" i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педагогами ДО на занятиях с  </a:t>
            </a:r>
          </a:p>
          <a:p>
            <a:pPr algn="ctr"/>
            <a:r>
              <a:rPr lang="ru-RU" sz="1600" b="1" i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детьми с ОВЗ любого возраста и их родителями, УМК любой</a:t>
            </a:r>
            <a:endParaRPr lang="ru-RU" sz="1600" b="1" i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МО 30.11.17\Презентация в  картинках\Презентация на МО 30.11.17_Рябова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МО 30.11.17\Презентация в  картинках\Презентация на МО 30.11.17_Рябова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МО 30.11.17\Презентация в  картинках\Презентация на МО 30.11.17_Рябова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G:\МО 30.11.17\Презентация в  картинках\Презентация на МО 30.11.17_Рябова\Слайд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МО 30.11.17\Презентация в  картинках\Презентация на МО 30.11.17_Рябова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МО 30.11.17\Презентация в  картинках\Презентация на МО 30.11.17_Рябова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МО 30.11.17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522920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https://vibirai.ru/image/470566.jpg</a:t>
            </a:r>
            <a:endParaRPr lang="ru-RU" dirty="0"/>
          </a:p>
          <a:p>
            <a:r>
              <a:rPr lang="en-US" dirty="0">
                <a:hlinkClick r:id="rId4"/>
              </a:rPr>
              <a:t>http://bigslide.ru/images/27/26287/960/img2.jpg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3</cp:revision>
  <dcterms:created xsi:type="dcterms:W3CDTF">2017-12-12T12:13:51Z</dcterms:created>
  <dcterms:modified xsi:type="dcterms:W3CDTF">2017-12-24T08:14:56Z</dcterms:modified>
</cp:coreProperties>
</file>