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F8A64-2C08-4674-9A37-467EAB93EDC9}" type="datetimeFigureOut">
              <a:rPr lang="ru-RU" smtClean="0"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AF616-3860-439D-AB50-CB07645188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МО 30.11.17\Презентация в  картинках\Презентация на МО 30.11.17_Рябова\Для сайта презентация\МК УЛИТКА\Мастер-класс_Улитка\Слайд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МО 30.11.17\Презентация в  картинках\Презентация на МО 30.11.17_Рябова\Для сайта презентация\МК УЛИТКА\Мастер-класс_Улитка\Слайд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F:\МО 30.11.17\Презентация в  картинках\Презентация на МО 30.11.17_Рябова\Для сайта презентация\МК УЛИТКА\Мастер-класс_Улитка\Слайд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F:\МО 30.11.17\Презентация в  картинках\Презентация на МО 30.11.17_Рябова\Для сайта презентация\МК УЛИТКА\Мастер-класс_Улитка\Слайд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F:\МО 30.11.17\Презентация в  картинках\Презентация на МО 30.11.17_Рябова\Для сайта презентация\МК УЛИТКА\Мастер-класс_Улитка\Слайд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F:\МО 30.11.17\Презентация в  картинках\Презентация на МО 30.11.17_Рябова\Для сайта презентация\МК УЛИТКА\Мастер-класс_Улитка\Слайд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F:\МО 30.11.17\Презентация в  картинках\Презентация на МО 30.11.17_Рябова\Для сайта презентация\МК УЛИТКА\Мастер-класс_Улитка\Слайд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F:\МО 30.11.17\Презентация в  картинках\Презентация на МО 30.11.17_Рябова\Для сайта презентация\МК УЛИТКА\Мастер-класс_Улитка\Слайд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LAD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2017-12-26T08:49:02Z</dcterms:created>
  <dcterms:modified xsi:type="dcterms:W3CDTF">2017-12-26T08:51:19Z</dcterms:modified>
</cp:coreProperties>
</file>