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C9DC-297F-418E-9B09-D6B6F93579A9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FE3-3C5E-4C48-9AB6-54D32F599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C9DC-297F-418E-9B09-D6B6F93579A9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FE3-3C5E-4C48-9AB6-54D32F599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C9DC-297F-418E-9B09-D6B6F93579A9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FE3-3C5E-4C48-9AB6-54D32F599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C9DC-297F-418E-9B09-D6B6F93579A9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FE3-3C5E-4C48-9AB6-54D32F599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C9DC-297F-418E-9B09-D6B6F93579A9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FE3-3C5E-4C48-9AB6-54D32F599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C9DC-297F-418E-9B09-D6B6F93579A9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FE3-3C5E-4C48-9AB6-54D32F599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C9DC-297F-418E-9B09-D6B6F93579A9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FE3-3C5E-4C48-9AB6-54D32F599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C9DC-297F-418E-9B09-D6B6F93579A9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FE3-3C5E-4C48-9AB6-54D32F599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C9DC-297F-418E-9B09-D6B6F93579A9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FE3-3C5E-4C48-9AB6-54D32F599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C9DC-297F-418E-9B09-D6B6F93579A9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FE3-3C5E-4C48-9AB6-54D32F599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C9DC-297F-418E-9B09-D6B6F93579A9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FE3-3C5E-4C48-9AB6-54D32F5994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5C9DC-297F-418E-9B09-D6B6F93579A9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8FE3-3C5E-4C48-9AB6-54D32F5994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birai.ru/image/470566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gslide.ru/images/27/26287/960/img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МО 30.11.17\Презентация в  картинках\Презентация на МО 30.11.17_Рябова\Мастер класс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МО 30.11.17\Презентация в  картинках\Презентация на МО 30.11.17_Рябова\Мастер класс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МО 30.11.17\Презентация в  картинках\Презентация на МО 30.11.17_Рябова\Мастер класс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МО 30.11.17\Презентация в  картинках\Презентация на МО 30.11.17_Рябова\Мастер класс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МО 30.11.17\Презентация в  картинках\Презентация на МО 30.11.17_Рябова\Мастер класс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МО 30.11.17\Презентация в  картинках\Презентация на МО 30.11.17_Рябова\Мастер класс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МО 30.11.17\Презентация в  картинках\Презентация на МО 30.11.17_Рябова\Мастер класс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МО 30.11.17\Презентация в  картинках\Презентация на МО 30.11.17_Рябова\Мастер класс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О 30.11.17\Презентация в  картинках\Презентация на МО 30.11.17_Рябова\Мастер класс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792088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vibirai.ru/image/470566.jpg</a:t>
            </a:r>
            <a:endParaRPr lang="ru-RU" sz="2000" dirty="0" smtClean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bigslide.ru/images/27/26287/960/img2.jpg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2</cp:revision>
  <dcterms:created xsi:type="dcterms:W3CDTF">2017-12-06T08:31:13Z</dcterms:created>
  <dcterms:modified xsi:type="dcterms:W3CDTF">2017-12-24T08:13:47Z</dcterms:modified>
</cp:coreProperties>
</file>