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7C-CBEC-4D78-9F14-43A042C2547B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83C6-9DDF-4C45-9374-59732EBE4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7C-CBEC-4D78-9F14-43A042C2547B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83C6-9DDF-4C45-9374-59732EBE4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7C-CBEC-4D78-9F14-43A042C2547B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83C6-9DDF-4C45-9374-59732EBE4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7C-CBEC-4D78-9F14-43A042C2547B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83C6-9DDF-4C45-9374-59732EBE4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7C-CBEC-4D78-9F14-43A042C2547B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83C6-9DDF-4C45-9374-59732EBE4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7C-CBEC-4D78-9F14-43A042C2547B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83C6-9DDF-4C45-9374-59732EBE4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7C-CBEC-4D78-9F14-43A042C2547B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83C6-9DDF-4C45-9374-59732EBE4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7C-CBEC-4D78-9F14-43A042C2547B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83C6-9DDF-4C45-9374-59732EBE4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7C-CBEC-4D78-9F14-43A042C2547B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83C6-9DDF-4C45-9374-59732EBE4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7C-CBEC-4D78-9F14-43A042C2547B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83C6-9DDF-4C45-9374-59732EBE4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7C-CBEC-4D78-9F14-43A042C2547B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83C6-9DDF-4C45-9374-59732EBE4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9DB7C-CBEC-4D78-9F14-43A042C2547B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783C6-9DDF-4C45-9374-59732EBE48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ЯБОВА М.С\Материалы с СУПа\МК Снеговик\Слайды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РЯБОВА М.С\Материалы с СУПа\МК Снеговик\Слайды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ЯБОВА М.С\Материалы с СУПа\МК Снеговик\Слайды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ЯБОВА М.С\Материалы с СУПа\МК Снеговик\Слайды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ЯБОВА М.С\Материалы с СУПа\МК Снеговик\Слайды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ЯБОВА М.С\Материалы с СУПа\МК Снеговик\Слайды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РЯБОВА М.С\Материалы с СУПа\МК Снеговик\Слайды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РЯБОВА М.С\Материалы с СУПа\МК Снеговик\Слайды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РЯБОВА М.С\Материалы с СУПа\МК Снеговик\Слайды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РЯБОВА М.С\Материалы с СУПа\МК Снеговик\Слайды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LAD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2018-02-19T08:48:36Z</dcterms:created>
  <dcterms:modified xsi:type="dcterms:W3CDTF">2018-02-19T08:51:03Z</dcterms:modified>
</cp:coreProperties>
</file>