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7DB35-5137-423B-B7E3-47BD35960615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128E3-619E-4126-9D94-AA6ED3E687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РЯБОВА М.С\Материалы с СУПа\МК Снегирь\Слайды\Мастер-класс_Снегирь\Слайд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РЯБОВА М.С\Материалы с СУПа\МК Снегирь\Слайды\Мастер-класс_Снегирь\Слайд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РЯБОВА М.С\Материалы с СУПа\МК Снегирь\Слайды\Мастер-класс_Снегирь\Слайд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РЯБОВА М.С\Материалы с СУПа\МК Снегирь\Слайды\Мастер-класс_Снегирь\Слайд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РЯБОВА М.С\Материалы с СУПа\МК Снегирь\Слайды\Мастер-класс_Снегирь\Слайд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РЯБОВА М.С\Материалы с СУПа\МК Снегирь\Слайды\Мастер-класс_Снегирь\Слайд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D:\РЯБОВА М.С\Материалы с СУПа\МК Снегирь\Слайды\Мастер-класс_Снегирь\Слайд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D:\РЯБОВА М.С\Материалы с СУПа\МК Снегирь\Слайды\Мастер-класс_Снегирь\Слайд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D:\РЯБОВА М.С\Материалы с СУПа\МК Снегирь\Слайды\Мастер-класс_Снегирь\Слайд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LAD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2018-02-19T07:28:43Z</dcterms:created>
  <dcterms:modified xsi:type="dcterms:W3CDTF">2018-02-19T07:31:18Z</dcterms:modified>
</cp:coreProperties>
</file>