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4E25-1ABB-46BE-B48F-5FF4CB3C3763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81CF-E786-451C-BF91-6AAD78D061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4E25-1ABB-46BE-B48F-5FF4CB3C3763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81CF-E786-451C-BF91-6AAD78D061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4E25-1ABB-46BE-B48F-5FF4CB3C3763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81CF-E786-451C-BF91-6AAD78D061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4E25-1ABB-46BE-B48F-5FF4CB3C3763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81CF-E786-451C-BF91-6AAD78D061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4E25-1ABB-46BE-B48F-5FF4CB3C3763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81CF-E786-451C-BF91-6AAD78D061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4E25-1ABB-46BE-B48F-5FF4CB3C3763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81CF-E786-451C-BF91-6AAD78D061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4E25-1ABB-46BE-B48F-5FF4CB3C3763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81CF-E786-451C-BF91-6AAD78D061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4E25-1ABB-46BE-B48F-5FF4CB3C3763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81CF-E786-451C-BF91-6AAD78D061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4E25-1ABB-46BE-B48F-5FF4CB3C3763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81CF-E786-451C-BF91-6AAD78D061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4E25-1ABB-46BE-B48F-5FF4CB3C3763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81CF-E786-451C-BF91-6AAD78D061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4E25-1ABB-46BE-B48F-5FF4CB3C3763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81CF-E786-451C-BF91-6AAD78D061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24E25-1ABB-46BE-B48F-5FF4CB3C3763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D81CF-E786-451C-BF91-6AAD78D061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МО 30.11.17\Презентация в  картинках\Презентация на МО 30.11.17_Рябова\Для сайта презентация\МК Лунная ночь\Мастер-класс_Лунная ночь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МО 30.11.17\Презентация в  картинках\Презентация на МО 30.11.17_Рябова\Для сайта презентация\МК Лунная ночь\Мастер-класс_Лунная ночь\Слай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МО 30.11.17\Презентация в  картинках\Презентация на МО 30.11.17_Рябова\Для сайта презентация\МК Лунная ночь\Мастер-класс_Лунная ночь\Слайд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МО 30.11.17\Презентация в  картинках\Презентация на МО 30.11.17_Рябова\Для сайта презентация\МК Лунная ночь\Мастер-класс_Лунная ночь\Слайд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МО 30.11.17\Презентация в  картинках\Презентация на МО 30.11.17_Рябова\Для сайта презентация\МК Лунная ночь\Мастер-класс_Лунная ночь\Слайд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МО 30.11.17\Презентация в  картинках\Презентация на МО 30.11.17_Рябова\Для сайта презентация\МК Лунная ночь\Мастер-класс_Лунная ночь\Слайд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МО 30.11.17\Презентация в  картинках\Презентация на МО 30.11.17_Рябова\Для сайта презентация\МК Лунная ночь\Мастер-класс_Лунная ночь\Слайд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МО 30.11.17\Презентация в  картинках\Презентация на МО 30.11.17_Рябова\Для сайта презентация\МК Лунная ночь\Мастер-класс_Лунная ночь\Слайд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МО 30.11.17\Презентация в  картинках\Презентация на МО 30.11.17_Рябова\Для сайта презентация\МК Лунная ночь\Мастер-класс_Лунная ночь\Слайд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LAD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2017-12-27T07:13:36Z</dcterms:created>
  <dcterms:modified xsi:type="dcterms:W3CDTF">2017-12-27T07:16:00Z</dcterms:modified>
</cp:coreProperties>
</file>