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4F6DC-9CB1-4EEF-AB94-0DE34C78E3CF}" type="datetimeFigureOut">
              <a:rPr lang="ru-RU" smtClean="0"/>
              <a:t>24.12.2017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64219-8722-4D6D-8E5B-B02BC6A682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birai.ru/image/470566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gslide.ru/images/27/26287/960/img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МО 30.11.17\Презентация в  картинках\Презентация на МО 30.11.17_Рябова\МК Елочка\Мастер-класс_Елочка-красавица\Слайд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МО 30.11.17\Презентация в  картинках\Презентация на МО 30.11.17_Рябова\МК Елочка\Мастер-класс_Елочка-красавица\Слайд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МО 30.11.17\Презентация в  картинках\Презентация на МО 30.11.17_Рябова\МК Елочка\Мастер-класс_Елочка-красавица\Слайд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F:\МО 30.11.17\Презентация в  картинках\Презентация на МО 30.11.17_Рябова\МК Елочка\Мастер-класс_Елочка-красавица\Слайд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F:\МО 30.11.17\Презентация в  картинках\Презентация на МО 30.11.17_Рябова\МК Елочка\Мастер-класс_Елочка-красавица\Слайд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F:\МО 30.11.17\Презентация в  картинках\Презентация на МО 30.11.17_Рябова\МК Елочка\Мастер-класс_Елочка-красавица\Слайд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F:\МО 30.11.17\Презентация в  картинках\Презентация на МО 30.11.17_Рябова\МК Елочка\Мастер-класс_Елочка-красавица\Слайд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285293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https://vibirai.ru/image/470566.jpg</a:t>
            </a:r>
            <a:endParaRPr lang="ru-RU" dirty="0"/>
          </a:p>
          <a:p>
            <a:r>
              <a:rPr lang="en-US" dirty="0">
                <a:hlinkClick r:id="rId4"/>
              </a:rPr>
              <a:t>http://bigslide.ru/images/27/26287/960/img2.jpg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Ольга</cp:lastModifiedBy>
  <cp:revision>2</cp:revision>
  <dcterms:created xsi:type="dcterms:W3CDTF">2017-12-22T06:40:18Z</dcterms:created>
  <dcterms:modified xsi:type="dcterms:W3CDTF">2017-12-24T08:16:00Z</dcterms:modified>
</cp:coreProperties>
</file>