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5B13-AE97-4C32-9DE7-83CD5D202AA8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79B6-3EF4-4D18-AAF9-8C5A53B387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ЯБОВА М.С\Материалы с СУПа\МК Праздничная открытка\Слайды\Мастер-класс_Праздничная открытка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ЯБОВА М.С\Материалы с СУПа\МК Праздничная открытка\Слайды\Мастер-класс_Праздничная открытка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ЯБОВА М.С\Материалы с СУПа\МК Праздничная открытка\Слайды\Мастер-класс_Праздничная открытка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ЯБОВА М.С\Материалы с СУПа\МК Праздничная открытка\Слайды\Мастер-класс_Праздничная открытка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ЯБОВА М.С\Материалы с СУПа\МК Праздничная открытка\Слайды\Мастер-класс_Праздничная открытка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ЯБОВА М.С\Материалы с СУПа\МК Праздничная открытка\Слайды\Мастер-класс_Праздничная открытка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ЯБОВА М.С\Материалы с СУПа\МК Праздничная открытка\Слайды\Мастер-класс_Праздничная открытка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ЯБОВА М.С\Материалы с СУПа\МК Праздничная открытка\Слайды\Мастер-класс_Праздничная открытка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ЯБОВА М.С\Материалы с СУПа\МК Праздничная открытка\Слайды\Мастер-класс_Праздничная открытка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LAD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2019-03-01T06:56:18Z</dcterms:created>
  <dcterms:modified xsi:type="dcterms:W3CDTF">2019-03-01T06:58:02Z</dcterms:modified>
</cp:coreProperties>
</file>