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FD5E1-2353-4F86-9DCE-488D24067F71}" type="datetimeFigureOut">
              <a:rPr lang="ru-RU" smtClean="0"/>
              <a:pPr/>
              <a:t>22.02.2019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EA60-C0C0-4103-8CB0-63DCFCABEA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FD5E1-2353-4F86-9DCE-488D24067F71}" type="datetimeFigureOut">
              <a:rPr lang="ru-RU" smtClean="0"/>
              <a:pPr/>
              <a:t>22.02.2019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EA60-C0C0-4103-8CB0-63DCFCABEA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FD5E1-2353-4F86-9DCE-488D24067F71}" type="datetimeFigureOut">
              <a:rPr lang="ru-RU" smtClean="0"/>
              <a:pPr/>
              <a:t>22.02.2019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EA60-C0C0-4103-8CB0-63DCFCABEA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FD5E1-2353-4F86-9DCE-488D24067F71}" type="datetimeFigureOut">
              <a:rPr lang="ru-RU" smtClean="0"/>
              <a:pPr/>
              <a:t>22.02.2019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EA60-C0C0-4103-8CB0-63DCFCABEA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FD5E1-2353-4F86-9DCE-488D24067F71}" type="datetimeFigureOut">
              <a:rPr lang="ru-RU" smtClean="0"/>
              <a:pPr/>
              <a:t>22.02.2019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EA60-C0C0-4103-8CB0-63DCFCABEA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FD5E1-2353-4F86-9DCE-488D24067F71}" type="datetimeFigureOut">
              <a:rPr lang="ru-RU" smtClean="0"/>
              <a:pPr/>
              <a:t>22.02.2019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EA60-C0C0-4103-8CB0-63DCFCABEA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FD5E1-2353-4F86-9DCE-488D24067F71}" type="datetimeFigureOut">
              <a:rPr lang="ru-RU" smtClean="0"/>
              <a:pPr/>
              <a:t>22.02.2019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EA60-C0C0-4103-8CB0-63DCFCABEA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FD5E1-2353-4F86-9DCE-488D24067F71}" type="datetimeFigureOut">
              <a:rPr lang="ru-RU" smtClean="0"/>
              <a:pPr/>
              <a:t>22.02.2019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EA60-C0C0-4103-8CB0-63DCFCABEA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FD5E1-2353-4F86-9DCE-488D24067F71}" type="datetimeFigureOut">
              <a:rPr lang="ru-RU" smtClean="0"/>
              <a:pPr/>
              <a:t>22.02.2019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EA60-C0C0-4103-8CB0-63DCFCABEA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FD5E1-2353-4F86-9DCE-488D24067F71}" type="datetimeFigureOut">
              <a:rPr lang="ru-RU" smtClean="0"/>
              <a:pPr/>
              <a:t>22.02.2019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EA60-C0C0-4103-8CB0-63DCFCABEA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FD5E1-2353-4F86-9DCE-488D24067F71}" type="datetimeFigureOut">
              <a:rPr lang="ru-RU" smtClean="0"/>
              <a:pPr/>
              <a:t>22.02.2019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EA60-C0C0-4103-8CB0-63DCFCABEA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FD5E1-2353-4F86-9DCE-488D24067F71}" type="datetimeFigureOut">
              <a:rPr lang="ru-RU" smtClean="0"/>
              <a:pPr/>
              <a:t>22.02.2019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CEA60-C0C0-4103-8CB0-63DCFCABEA8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D:\РЯБОВА М.С\Материалы с СУПа\МК Шишка\Слайды\Мастер-класс_Шишка\Слайд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D:\РЯБОВА М.С\Материалы с СУПа\МК Шишка\Слайды\Мастер-класс_Шишка\Слайд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D:\РЯБОВА М.С\Материалы с СУПа\МК Шишка\Слайды\Мастер-класс_Шишка\Слайд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D:\РЯБОВА М.С\Материалы с СУПа\МК Шишка\Слайды\Мастер-класс_Шишка\Слайд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D:\РЯБОВА М.С\Материалы с СУПа\МК Шишка\Слайды\Мастер-класс_Шишка\Слайд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D:\РЯБОВА М.С\Материалы с СУПа\МК Шишка\Слайды\Мастер-класс_Шишка\Слайд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D:\РЯБОВА М.С\Материалы с СУПа\МК Шишка\Слайды\Мастер-класс_Шишка\Слайд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D:\РЯБОВА М.С\Материалы с СУПа\МК Шишка\Слайды\Мастер-класс_Шишка\Слайд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Экран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LAD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</cp:revision>
  <dcterms:created xsi:type="dcterms:W3CDTF">2019-01-31T12:16:17Z</dcterms:created>
  <dcterms:modified xsi:type="dcterms:W3CDTF">2019-02-22T10:44:46Z</dcterms:modified>
</cp:coreProperties>
</file>