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D5E1-2353-4F86-9DCE-488D24067F71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EA60-C0C0-4103-8CB0-63DCFCABE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D5E1-2353-4F86-9DCE-488D24067F71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EA60-C0C0-4103-8CB0-63DCFCABE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D5E1-2353-4F86-9DCE-488D24067F71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EA60-C0C0-4103-8CB0-63DCFCABE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D5E1-2353-4F86-9DCE-488D24067F71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EA60-C0C0-4103-8CB0-63DCFCABE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D5E1-2353-4F86-9DCE-488D24067F71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EA60-C0C0-4103-8CB0-63DCFCABE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D5E1-2353-4F86-9DCE-488D24067F71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EA60-C0C0-4103-8CB0-63DCFCABE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D5E1-2353-4F86-9DCE-488D24067F71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EA60-C0C0-4103-8CB0-63DCFCABE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D5E1-2353-4F86-9DCE-488D24067F71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EA60-C0C0-4103-8CB0-63DCFCABE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D5E1-2353-4F86-9DCE-488D24067F71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EA60-C0C0-4103-8CB0-63DCFCABE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D5E1-2353-4F86-9DCE-488D24067F71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EA60-C0C0-4103-8CB0-63DCFCABE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D5E1-2353-4F86-9DCE-488D24067F71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EA60-C0C0-4103-8CB0-63DCFCABE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D5E1-2353-4F86-9DCE-488D24067F71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CEA60-C0C0-4103-8CB0-63DCFCABE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РЯБОВА М.С\Материалы с СУПа\МК Шишка\Слайды\Мастер-класс_Шишка\Слайд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РЯБОВА М.С\Материалы с СУПа\МК Шишка\Слайды\Мастер-класс_Шишка\Слайд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РЯБОВА М.С\Материалы с СУПа\МК Шишка\Слайды\Мастер-класс_Шишка\Слайд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РЯБОВА М.С\Материалы с СУПа\МК Шишка\Слайды\Мастер-класс_Шишка\Слайд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РЯБОВА М.С\Материалы с СУПа\МК Шишка\Слайды\Мастер-класс_Шишка\Слайд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РЯБОВА М.С\Материалы с СУПа\МК Шишка\Слайды\Мастер-класс_Шишка\Слайд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D:\РЯБОВА М.С\Материалы с СУПа\МК Шишка\Слайды\Мастер-класс_Шишка\Слайд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D:\РЯБОВА М.С\Материалы с СУПа\МК Шишка\Слайды\Мастер-класс_Шишка\Слайд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LAD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2019-01-31T12:16:17Z</dcterms:created>
  <dcterms:modified xsi:type="dcterms:W3CDTF">2019-02-22T10:44:46Z</dcterms:modified>
</cp:coreProperties>
</file>