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8946-A930-4065-BC9B-23BB450B4D9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5172-3F93-4352-B202-69E31E1EE2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ЯБОВА М.С\Материалы с СУПа\МК Утро в сосновом лесу\Слайды\Мастер-класс_Утро в сосновом лесу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ЯБОВА М.С\Материалы с СУПа\МК Утро в сосновом лесу\Слайды\Мастер-класс_Утро в сосновом лесу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ЯБОВА М.С\Материалы с СУПа\МК Утро в сосновом лесу\Слайды\Мастер-класс_Утро в сосновом лесу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ЯБОВА М.С\Материалы с СУПа\МК Утро в сосновом лесу\Слайды\Мастер-класс_Утро в сосновом лесу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ЯБОВА М.С\Материалы с СУПа\МК Утро в сосновом лесу\Слайды\Мастер-класс_Утро в сосновом лесу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ЯБОВА М.С\Материалы с СУПа\МК Утро в сосновом лесу\Слайды\Мастер-класс_Утро в сосновом лесу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ЯБОВА М.С\Материалы с СУПа\МК Утро в сосновом лесу\Слайды\Мастер-класс_Утро в сосновом лесу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ЯБОВА М.С\Материалы с СУПа\МК Утро в сосновом лесу\Слайды\Мастер-класс_Утро в сосновом лесу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ЯБОВА М.С\Материалы с СУПа\МК Утро в сосновом лесу\Слайды\Мастер-класс_Утро в сосновом лесу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ЯБОВА М.С\Материалы с СУПа\МК Утро в сосновом лесу\Слайды\Мастер-класс_Утро в сосновом лесу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LAD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2019-01-29T08:45:19Z</dcterms:created>
  <dcterms:modified xsi:type="dcterms:W3CDTF">2019-01-29T08:46:58Z</dcterms:modified>
</cp:coreProperties>
</file>